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2" r:id="rId15"/>
    <p:sldId id="291" r:id="rId16"/>
    <p:sldId id="277" r:id="rId17"/>
    <p:sldId id="278" r:id="rId18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202"/>
    <a:srgbClr val="18B208"/>
    <a:srgbClr val="008EDD"/>
    <a:srgbClr val="008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18" autoAdjust="0"/>
  </p:normalViewPr>
  <p:slideViewPr>
    <p:cSldViewPr snapToGrid="0" snapToObjects="1">
      <p:cViewPr varScale="1">
        <p:scale>
          <a:sx n="136" d="100"/>
          <a:sy n="136" d="100"/>
        </p:scale>
        <p:origin x="-120" y="-3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14912" y="4984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>
          <a:xfrm>
            <a:off x="0" y="1656950"/>
            <a:ext cx="6220691" cy="57825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>
              <a:defRPr sz="2400" b="0" i="0" baseline="0">
                <a:solidFill>
                  <a:schemeClr val="tx1"/>
                </a:solidFill>
                <a:latin typeface="Helvetica Neue Light"/>
                <a:cs typeface="Helvetica Neue Light"/>
              </a:defRPr>
            </a:lvl1pPr>
          </a:lstStyle>
          <a:p>
            <a:r>
              <a:rPr lang="es-ES_tradnl" dirty="0" smtClean="0"/>
              <a:t>Titulo del Módulo</a:t>
            </a:r>
            <a:endParaRPr lang="es-ES_tradnl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46182" y="2235200"/>
            <a:ext cx="6174509" cy="1708726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0" indent="-457200" algn="ctr">
              <a:spcBef>
                <a:spcPts val="0"/>
              </a:spcBef>
              <a:buFontTx/>
              <a:buNone/>
              <a:defRPr sz="3300" b="0" i="0" baseline="0">
                <a:solidFill>
                  <a:srgbClr val="008ADB"/>
                </a:solidFill>
                <a:latin typeface="Raleway"/>
                <a:cs typeface="Raleway"/>
              </a:defRPr>
            </a:lvl1pPr>
          </a:lstStyle>
          <a:p>
            <a:pPr lvl="0"/>
            <a:r>
              <a:rPr lang="es-ES_tradnl" dirty="0" smtClean="0"/>
              <a:t>Título De La Lección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46948"/>
            <a:ext cx="5763491" cy="545146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600" b="0" i="0">
                <a:solidFill>
                  <a:schemeClr val="tx1"/>
                </a:solidFill>
                <a:latin typeface="Noteworthy Light"/>
                <a:cs typeface="Noteworthy Light"/>
              </a:defRPr>
            </a:lvl1pPr>
          </a:lstStyle>
          <a:p>
            <a:r>
              <a:rPr lang="es-ES_tradnl" dirty="0" smtClean="0"/>
              <a:t>Título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058405"/>
            <a:ext cx="5763491" cy="394682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 sz="2700" b="0" i="0" baseline="0">
                <a:solidFill>
                  <a:schemeClr val="tx1"/>
                </a:solidFill>
                <a:latin typeface="Noteworthy Light"/>
                <a:cs typeface="Noteworthy Light"/>
              </a:defRPr>
            </a:lvl1pPr>
            <a:lvl2pPr>
              <a:buSzPct val="80000"/>
              <a:buFont typeface="Wingdings" charset="2"/>
              <a:buChar char="Ø"/>
              <a:defRPr sz="2000" b="0" i="0" baseline="0">
                <a:latin typeface="Helvetica Neue Light"/>
                <a:cs typeface="Helvetica Neue Light"/>
              </a:defRPr>
            </a:lvl2pPr>
            <a:lvl3pPr>
              <a:defRPr sz="1800" b="0" i="0">
                <a:latin typeface="Helvetica Neue Light"/>
                <a:cs typeface="Helvetica Neue Light"/>
              </a:defRPr>
            </a:lvl3pPr>
            <a:lvl4pPr>
              <a:defRPr sz="1600" b="0" i="0">
                <a:latin typeface="Helvetica Neue Light"/>
                <a:cs typeface="Helvetica Neue Light"/>
              </a:defRPr>
            </a:lvl4pPr>
            <a:lvl5pPr>
              <a:defRPr sz="1600" b="0" i="0" baseline="0"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s-ES_tradnl" dirty="0" smtClean="0"/>
              <a:t>Ingresar aquí el texto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es-ES_tradnl" dirty="0" smtClean="0"/>
              <a:t>Ingresar aquí el texto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es-ES_tradnl" dirty="0" smtClean="0"/>
              <a:t>Ingresar aquí el texto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es-ES_tradnl" dirty="0" smtClean="0"/>
              <a:t>Ingresar aquí el texto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9"/>
          <p:cNvSpPr txBox="1">
            <a:spLocks/>
          </p:cNvSpPr>
          <p:nvPr userDrawn="1"/>
        </p:nvSpPr>
        <p:spPr>
          <a:xfrm>
            <a:off x="6253018" y="4378036"/>
            <a:ext cx="2890982" cy="765464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400" b="0" i="0" kern="1200" baseline="0">
                <a:solidFill>
                  <a:schemeClr val="tx1"/>
                </a:solidFill>
                <a:latin typeface="Helvetica Neue Light"/>
                <a:ea typeface="+mj-ea"/>
                <a:cs typeface="Helvetica Neue Light"/>
              </a:defRPr>
            </a:lvl1pPr>
          </a:lstStyle>
          <a:p>
            <a:r>
              <a:rPr lang="es-ES_tradnl" sz="1600" b="0" i="0" dirty="0" smtClean="0">
                <a:latin typeface="Raleway"/>
                <a:cs typeface="Raleway"/>
              </a:rPr>
              <a:t>Abel Aubone</a:t>
            </a:r>
            <a:br>
              <a:rPr lang="es-ES_tradnl" sz="1600" b="0" i="0" dirty="0" smtClean="0">
                <a:latin typeface="Raleway"/>
                <a:cs typeface="Raleway"/>
              </a:rPr>
            </a:br>
            <a:r>
              <a:rPr lang="es-ES_tradnl" sz="1050" b="0" i="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Vidroop.com</a:t>
            </a:r>
            <a:endParaRPr lang="es-ES_tradnl" sz="1600" b="0" i="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Raleway"/>
                <a:cs typeface="Raleway"/>
              </a:rPr>
              <a:t>Aquí va el titulo del Módulo</a:t>
            </a:r>
            <a:endParaRPr lang="es-ES" dirty="0">
              <a:latin typeface="Raleway"/>
              <a:cs typeface="Raleway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8EDD"/>
                </a:solidFill>
              </a:rPr>
              <a:t>Aquí Va El Titulo </a:t>
            </a:r>
            <a:br>
              <a:rPr lang="es-ES" dirty="0" smtClean="0">
                <a:solidFill>
                  <a:srgbClr val="008EDD"/>
                </a:solidFill>
              </a:rPr>
            </a:br>
            <a:r>
              <a:rPr lang="es-ES" dirty="0" smtClean="0">
                <a:solidFill>
                  <a:srgbClr val="008EDD"/>
                </a:solidFill>
              </a:rPr>
              <a:t>De La Lección</a:t>
            </a:r>
            <a:endParaRPr lang="es-ES" dirty="0">
              <a:solidFill>
                <a:srgbClr val="008E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47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10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45" y="3803152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732565" y="392643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317" y="2779383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514737" y="290266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975" y="1435360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524395" y="155863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159" y="358491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728579" y="48176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69" y="405493"/>
            <a:ext cx="947066" cy="927170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1110689" y="52877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10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60" y="1509912"/>
            <a:ext cx="947066" cy="92717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338480" y="163319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9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07" y="2859798"/>
            <a:ext cx="947066" cy="927170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385927" y="298307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8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661" y="3879972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1258081" y="400325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781" y="4194302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2498201" y="431758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594575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11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816" y="3554152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4031236" y="367743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13" y="2508958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600733" y="263223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212" y="1290490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457632" y="141376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185" y="358491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699605" y="48176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564" y="315484"/>
            <a:ext cx="947066" cy="927170"/>
          </a:xfrm>
          <a:prstGeom prst="rect">
            <a:avLst/>
          </a:prstGeom>
        </p:spPr>
      </p:pic>
      <p:sp>
        <p:nvSpPr>
          <p:cNvPr id="31" name="CuadroTexto 30"/>
          <p:cNvSpPr txBox="1"/>
          <p:nvPr/>
        </p:nvSpPr>
        <p:spPr>
          <a:xfrm>
            <a:off x="1254984" y="43876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90" y="1220611"/>
            <a:ext cx="947066" cy="927170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444310" y="134388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10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13" y="2417240"/>
            <a:ext cx="947066" cy="92717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266533" y="254051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9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32" y="3497227"/>
            <a:ext cx="947066" cy="927170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780252" y="362050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8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724" y="4110228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1805144" y="423350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613" y="4148860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3011033" y="427213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213508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 smtClean="0">
                <a:latin typeface="Raleway"/>
                <a:cs typeface="Raleway"/>
              </a:rPr>
              <a:t>Hoja de Ruta</a:t>
            </a:r>
            <a:br>
              <a:rPr lang="es-ES" sz="2000" dirty="0" smtClean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12 Lecciones</a:t>
            </a:r>
            <a:endParaRPr lang="es-ES" sz="2000" dirty="0">
              <a:latin typeface="Raleway"/>
              <a:cs typeface="Raleway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580" y="3201634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4318000" y="332491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990" y="2122637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639410" y="224591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18" y="1039385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348838" y="116266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768" y="262477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537188" y="38575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672" y="-10076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4092" y="11320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50" y="257092"/>
            <a:ext cx="947066" cy="927170"/>
          </a:xfrm>
          <a:prstGeom prst="rect">
            <a:avLst/>
          </a:prstGeom>
        </p:spPr>
      </p:pic>
      <p:sp>
        <p:nvSpPr>
          <p:cNvPr id="29" name="CuadroTexto 28"/>
          <p:cNvSpPr txBox="1"/>
          <p:nvPr/>
        </p:nvSpPr>
        <p:spPr>
          <a:xfrm>
            <a:off x="1359970" y="38037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28" y="979335"/>
            <a:ext cx="947066" cy="927170"/>
          </a:xfrm>
          <a:prstGeom prst="rect">
            <a:avLst/>
          </a:prstGeom>
        </p:spPr>
      </p:pic>
      <p:sp>
        <p:nvSpPr>
          <p:cNvPr id="31" name="CuadroTexto 30"/>
          <p:cNvSpPr txBox="1"/>
          <p:nvPr/>
        </p:nvSpPr>
        <p:spPr>
          <a:xfrm>
            <a:off x="570748" y="110261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1" y="2061606"/>
            <a:ext cx="947066" cy="927170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257231" y="2184884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10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5" y="3156079"/>
            <a:ext cx="947066" cy="92717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536945" y="327935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9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063" y="3922180"/>
            <a:ext cx="947066" cy="927170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1345483" y="404545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8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56" y="4205380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2414776" y="432865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345" y="3968070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3485765" y="409134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863831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 smtClean="0">
                <a:latin typeface="Raleway"/>
                <a:cs typeface="Raleway"/>
              </a:rPr>
              <a:t>Hoja de Ruta</a:t>
            </a:r>
            <a:br>
              <a:rPr lang="es-ES" sz="2000" dirty="0" smtClean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14 Lecciones</a:t>
            </a:r>
            <a:endParaRPr lang="es-ES" sz="2000" dirty="0">
              <a:latin typeface="Raleway"/>
              <a:cs typeface="Raleway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746" y="2557781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4621166" y="268105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477" y="1595854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653897" y="171913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295" y="731237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182715" y="85451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738" y="175309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381158" y="29858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672" y="-10076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4092" y="11320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00" y="1498140"/>
            <a:ext cx="947066" cy="927170"/>
          </a:xfrm>
          <a:prstGeom prst="rect">
            <a:avLst/>
          </a:prstGeom>
        </p:spPr>
      </p:pic>
      <p:sp>
        <p:nvSpPr>
          <p:cNvPr id="29" name="CuadroTexto 28"/>
          <p:cNvSpPr txBox="1"/>
          <p:nvPr/>
        </p:nvSpPr>
        <p:spPr>
          <a:xfrm>
            <a:off x="292620" y="162141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0" name="Imagen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62" y="2445500"/>
            <a:ext cx="947066" cy="927170"/>
          </a:xfrm>
          <a:prstGeom prst="rect">
            <a:avLst/>
          </a:prstGeom>
        </p:spPr>
      </p:pic>
      <p:sp>
        <p:nvSpPr>
          <p:cNvPr id="31" name="CuadroTexto 30"/>
          <p:cNvSpPr txBox="1"/>
          <p:nvPr/>
        </p:nvSpPr>
        <p:spPr>
          <a:xfrm>
            <a:off x="275782" y="256877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2" name="Imagen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14" y="3364476"/>
            <a:ext cx="947066" cy="927170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577234" y="3487754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10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562" y="3988042"/>
            <a:ext cx="947066" cy="92717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1331982" y="411132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9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345" y="4167648"/>
            <a:ext cx="947066" cy="927170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2352765" y="429092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8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1" y="4029070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3340801" y="415234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505" y="3431242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4139925" y="355452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1" y="657469"/>
            <a:ext cx="947066" cy="927170"/>
          </a:xfrm>
          <a:prstGeom prst="rect">
            <a:avLst/>
          </a:prstGeom>
        </p:spPr>
      </p:pic>
      <p:sp>
        <p:nvSpPr>
          <p:cNvPr id="43" name="CuadroTexto 42"/>
          <p:cNvSpPr txBox="1"/>
          <p:nvPr/>
        </p:nvSpPr>
        <p:spPr>
          <a:xfrm>
            <a:off x="700151" y="78074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4" name="Imagen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444" y="142913"/>
            <a:ext cx="947066" cy="927170"/>
          </a:xfrm>
          <a:prstGeom prst="rect">
            <a:avLst/>
          </a:prstGeom>
        </p:spPr>
      </p:pic>
      <p:sp>
        <p:nvSpPr>
          <p:cNvPr id="45" name="CuadroTexto 44"/>
          <p:cNvSpPr txBox="1"/>
          <p:nvPr/>
        </p:nvSpPr>
        <p:spPr>
          <a:xfrm>
            <a:off x="1503864" y="26619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77090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251913"/>
            <a:ext cx="6220691" cy="545146"/>
          </a:xfrm>
        </p:spPr>
        <p:txBody>
          <a:bodyPr/>
          <a:lstStyle/>
          <a:p>
            <a:pPr algn="ctr"/>
            <a:r>
              <a:rPr lang="es-ES" sz="3200" dirty="0" smtClean="0"/>
              <a:t>¿Qué vas a descubrir?</a:t>
            </a:r>
            <a:endParaRPr lang="es-ES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912683"/>
            <a:ext cx="5763491" cy="3954959"/>
          </a:xfrm>
        </p:spPr>
        <p:txBody>
          <a:bodyPr/>
          <a:lstStyle/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dirty="0" smtClean="0">
                <a:solidFill>
                  <a:srgbClr val="008EDD"/>
                </a:solidFill>
              </a:rPr>
              <a:t>¿En qué consiste?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dirty="0" smtClean="0">
                <a:solidFill>
                  <a:srgbClr val="18B208"/>
                </a:solidFill>
              </a:rPr>
              <a:t>¿Cómo hacerlo?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dirty="0" smtClean="0">
                <a:solidFill>
                  <a:srgbClr val="FA0202"/>
                </a:solidFill>
              </a:rPr>
              <a:t>¿Qué evitar?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¿Por qué es importante?</a:t>
            </a:r>
            <a:endParaRPr lang="es-E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590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251913"/>
            <a:ext cx="6220691" cy="545146"/>
          </a:xfrm>
        </p:spPr>
        <p:txBody>
          <a:bodyPr/>
          <a:lstStyle/>
          <a:p>
            <a:pPr algn="ctr"/>
            <a:r>
              <a:rPr lang="es-ES" sz="3200" dirty="0" smtClean="0"/>
              <a:t>Escribe en 1 minuto…</a:t>
            </a:r>
            <a:endParaRPr lang="es-ES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01234" y="912683"/>
            <a:ext cx="5763491" cy="3954959"/>
          </a:xfrm>
        </p:spPr>
        <p:txBody>
          <a:bodyPr>
            <a:normAutofit/>
          </a:bodyPr>
          <a:lstStyle/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sz="2500" dirty="0" smtClean="0">
                <a:solidFill>
                  <a:srgbClr val="008EDD"/>
                </a:solidFill>
              </a:rPr>
              <a:t>¿Qué has descubierto con este vídeo?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sz="2500" dirty="0" smtClean="0">
                <a:solidFill>
                  <a:srgbClr val="18B208"/>
                </a:solidFill>
              </a:rPr>
              <a:t>¿Cómo lo vas a aplicar a nivel personal?</a:t>
            </a:r>
          </a:p>
          <a:p>
            <a:pPr>
              <a:lnSpc>
                <a:spcPts val="4240"/>
              </a:lnSpc>
            </a:pPr>
            <a:endParaRPr lang="es-ES" sz="2500" dirty="0" smtClean="0">
              <a:solidFill>
                <a:srgbClr val="18B208"/>
              </a:solidFill>
            </a:endParaRPr>
          </a:p>
          <a:p>
            <a:pPr algn="ctr">
              <a:lnSpc>
                <a:spcPts val="4240"/>
              </a:lnSpc>
            </a:pPr>
            <a:r>
              <a:rPr lang="es-ES" sz="2500" dirty="0" smtClean="0">
                <a:solidFill>
                  <a:schemeClr val="accent2"/>
                </a:solidFill>
              </a:rPr>
              <a:t>Toma nota AHORA MISMO</a:t>
            </a:r>
            <a:br>
              <a:rPr lang="es-ES" sz="2500" dirty="0" smtClean="0">
                <a:solidFill>
                  <a:schemeClr val="accent2"/>
                </a:solidFill>
              </a:rPr>
            </a:br>
            <a:r>
              <a:rPr lang="es-ES" sz="2500" dirty="0" smtClean="0">
                <a:solidFill>
                  <a:schemeClr val="accent2"/>
                </a:solidFill>
              </a:rPr>
              <a:t>Los aprendizajes </a:t>
            </a:r>
            <a:r>
              <a:rPr lang="es-ES" sz="2500" u="sng" dirty="0" smtClean="0">
                <a:solidFill>
                  <a:schemeClr val="accent2"/>
                </a:solidFill>
              </a:rPr>
              <a:t>se pierden si no se fijan</a:t>
            </a:r>
            <a:endParaRPr lang="es-ES" sz="2500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5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251913"/>
            <a:ext cx="6220691" cy="545146"/>
          </a:xfrm>
        </p:spPr>
        <p:txBody>
          <a:bodyPr/>
          <a:lstStyle/>
          <a:p>
            <a:pPr algn="ctr"/>
            <a:r>
              <a:rPr lang="es-ES" sz="3200" dirty="0" smtClean="0"/>
              <a:t>Luz, Cámara… ¡ACCIÓN!</a:t>
            </a:r>
            <a:endParaRPr lang="es-ES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10335"/>
          <a:stretch/>
        </p:blipFill>
        <p:spPr>
          <a:xfrm>
            <a:off x="0" y="1382598"/>
            <a:ext cx="3184769" cy="32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74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251913"/>
            <a:ext cx="6220691" cy="545146"/>
          </a:xfrm>
        </p:spPr>
        <p:txBody>
          <a:bodyPr/>
          <a:lstStyle/>
          <a:p>
            <a:pPr algn="ctr"/>
            <a:r>
              <a:rPr lang="es-ES" sz="3200" dirty="0" smtClean="0"/>
              <a:t>¡Aplicar lo Aprendido!</a:t>
            </a:r>
            <a:endParaRPr lang="es-ES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201234" y="912683"/>
            <a:ext cx="5763491" cy="4230817"/>
          </a:xfrm>
        </p:spPr>
        <p:txBody>
          <a:bodyPr>
            <a:normAutofit/>
          </a:bodyPr>
          <a:lstStyle/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sz="2500" dirty="0" smtClean="0">
                <a:solidFill>
                  <a:srgbClr val="008EDD"/>
                </a:solidFill>
              </a:rPr>
              <a:t>Aplicando lo aprendido 1º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sz="2500" dirty="0" smtClean="0">
                <a:solidFill>
                  <a:srgbClr val="18B208"/>
                </a:solidFill>
              </a:rPr>
              <a:t>Aplicando lo aprendido 2º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sz="2500" dirty="0" smtClean="0">
                <a:solidFill>
                  <a:srgbClr val="FF0000"/>
                </a:solidFill>
              </a:rPr>
              <a:t>Aplicando lo aprendido 3º</a:t>
            </a:r>
          </a:p>
          <a:p>
            <a:pPr marL="457200" indent="-457200">
              <a:lnSpc>
                <a:spcPts val="4240"/>
              </a:lnSpc>
              <a:buFont typeface="Wingdings" charset="2"/>
              <a:buChar char="ü"/>
            </a:pPr>
            <a:r>
              <a:rPr lang="es-ES" sz="2500" dirty="0" smtClean="0"/>
              <a:t>Aplicando lo aprendido 4º</a:t>
            </a:r>
            <a:endParaRPr lang="es-ES" sz="2500" dirty="0"/>
          </a:p>
        </p:txBody>
      </p:sp>
    </p:spTree>
    <p:extLst>
      <p:ext uri="{BB962C8B-B14F-4D97-AF65-F5344CB8AC3E}">
        <p14:creationId xmlns:p14="http://schemas.microsoft.com/office/powerpoint/2010/main" val="262678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2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988" y="4210542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2453408" y="432512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549437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3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9" y="3211692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584649" y="333497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881" y="3216521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4280301" y="333979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23654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4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45" y="2062733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260065" y="218601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4216330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2438921" y="433960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556" y="2091707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4627976" y="221498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8761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>
                <a:latin typeface="Raleway"/>
                <a:cs typeface="Raleway"/>
              </a:rPr>
              <a:t>5</a:t>
            </a:r>
            <a:r>
              <a:rPr lang="es-ES" sz="2000" dirty="0" smtClean="0">
                <a:latin typeface="Raleway"/>
                <a:cs typeface="Raleway"/>
              </a:rPr>
              <a:t>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2" y="1481135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47032" y="160441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911" y="3863954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1243331" y="398723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695" y="3784573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3774115" y="390785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321" y="1438836"/>
            <a:ext cx="947065" cy="927169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4521741" y="1562114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5" cy="927169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32565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6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5" y="3185776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540185" y="3309054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166" y="4203207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2390586" y="432648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523" y="3205092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314943" y="332837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83" y="1033408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4347903" y="115668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4" y="1033408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545014" y="115668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4266942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7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123" y="3968703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432543" y="4091981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142" y="4043691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3325562" y="416696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93" y="2620962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561213" y="274424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166" y="772064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4143586" y="895342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91" y="746369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760711" y="86964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30" y="2470326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281150" y="2593604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919329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8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672" y="4208037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2434092" y="433131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734" y="3629289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3970154" y="375256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760" y="2111422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648180" y="223470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050" y="571958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989470" y="69523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30" y="579481"/>
            <a:ext cx="947066" cy="927170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914350" y="70275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8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5" y="2059860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248855" y="218313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08" y="3619631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903128" y="3742909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93837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94" y="1110673"/>
            <a:ext cx="3041315" cy="290706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sz="quarter" idx="4294967295"/>
          </p:nvPr>
        </p:nvSpPr>
        <p:spPr>
          <a:xfrm>
            <a:off x="1748039" y="1506651"/>
            <a:ext cx="2235750" cy="21130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S" sz="2000" dirty="0">
                <a:latin typeface="Raleway"/>
                <a:cs typeface="Raleway"/>
              </a:rPr>
              <a:t>Hoja de Ruta</a:t>
            </a:r>
            <a:br>
              <a:rPr lang="es-ES" sz="2000" dirty="0">
                <a:latin typeface="Raleway"/>
                <a:cs typeface="Raleway"/>
              </a:rPr>
            </a:br>
            <a:r>
              <a:rPr lang="es-ES" sz="2000" dirty="0" smtClean="0">
                <a:latin typeface="Raleway"/>
                <a:cs typeface="Raleway"/>
              </a:rPr>
              <a:t>9 </a:t>
            </a:r>
            <a:r>
              <a:rPr lang="es-ES" sz="2000" dirty="0">
                <a:latin typeface="Raleway"/>
                <a:cs typeface="Raleway"/>
              </a:rPr>
              <a:t>Lecciones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940" y="4068729"/>
            <a:ext cx="947066" cy="92717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239360" y="419200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5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651" y="3165737"/>
            <a:ext cx="947066" cy="927170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4336071" y="328901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4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13" y="1729930"/>
            <a:ext cx="947066" cy="927170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4600733" y="185320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3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261" y="453509"/>
            <a:ext cx="947066" cy="92717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851681" y="576787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2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501" y="-14905"/>
            <a:ext cx="947066" cy="927170"/>
          </a:xfrm>
          <a:prstGeom prst="rect">
            <a:avLst/>
          </a:prstGeom>
        </p:spPr>
      </p:pic>
      <p:sp>
        <p:nvSpPr>
          <p:cNvPr id="27" name="CuadroTexto 26"/>
          <p:cNvSpPr txBox="1"/>
          <p:nvPr/>
        </p:nvSpPr>
        <p:spPr>
          <a:xfrm>
            <a:off x="2438921" y="108373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1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65" y="522677"/>
            <a:ext cx="947066" cy="92717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975885" y="645955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9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30" y="1778238"/>
            <a:ext cx="947066" cy="927170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255550" y="1901516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8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2" y="3223652"/>
            <a:ext cx="947066" cy="927170"/>
          </a:xfrm>
          <a:prstGeom prst="rect">
            <a:avLst/>
          </a:prstGeom>
        </p:spPr>
      </p:pic>
      <p:sp>
        <p:nvSpPr>
          <p:cNvPr id="39" name="CuadroTexto 38"/>
          <p:cNvSpPr txBox="1"/>
          <p:nvPr/>
        </p:nvSpPr>
        <p:spPr>
          <a:xfrm>
            <a:off x="591702" y="3346930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7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066" y="4112190"/>
            <a:ext cx="947066" cy="92717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1795486" y="4235468"/>
            <a:ext cx="853681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6</a:t>
            </a: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/>
            </a:r>
            <a:br>
              <a:rPr lang="es-ES" sz="9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Titulo de La</a:t>
            </a:r>
            <a:b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</a:br>
            <a:r>
              <a:rPr lang="es-ES" sz="800" dirty="0" smtClean="0">
                <a:solidFill>
                  <a:schemeClr val="bg1">
                    <a:lumMod val="50000"/>
                  </a:schemeClr>
                </a:solidFill>
                <a:latin typeface="Raleway"/>
                <a:cs typeface="Raleway"/>
              </a:rPr>
              <a:t>Lección</a:t>
            </a:r>
            <a:endParaRPr lang="es-ES" sz="800" dirty="0">
              <a:solidFill>
                <a:schemeClr val="bg1">
                  <a:lumMod val="50000"/>
                </a:schemeClr>
              </a:solidFill>
              <a:latin typeface="Raleway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446378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 MDF - OKI DOKI SIN 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 MDF - OKI DOKI SIN LOGO.thmx</Template>
  <TotalTime>1099</TotalTime>
  <Words>217</Words>
  <Application>Microsoft Macintosh PowerPoint</Application>
  <PresentationFormat>Presentación en pantalla (16:9)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Plantilla  MDF - OKI DOKI SIN LOGO</vt:lpstr>
      <vt:lpstr>Aquí va el titulo del Módulo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vas a descubrir?</vt:lpstr>
      <vt:lpstr>Escribe en 1 minuto…</vt:lpstr>
      <vt:lpstr>Luz, Cámara… ¡ACCIÓN!</vt:lpstr>
      <vt:lpstr>¡Aplicar lo Aprendido!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.</dc:creator>
  <cp:lastModifiedBy>.</cp:lastModifiedBy>
  <cp:revision>22</cp:revision>
  <dcterms:created xsi:type="dcterms:W3CDTF">2015-02-27T07:22:36Z</dcterms:created>
  <dcterms:modified xsi:type="dcterms:W3CDTF">2019-02-14T15:59:38Z</dcterms:modified>
</cp:coreProperties>
</file>